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eg>
</file>

<file path=ppt/media/image2.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6/21/2022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6/21/2022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6/21/2022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6/21/2022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6/21/2022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6/21/2022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6/21/2022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6/21/2022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6/21/2022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6/21/2022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6/21/2022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6/21/2022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305784" y="1585992"/>
            <a:ext cx="5563499" cy="2847985"/>
          </a:xfrm>
        </p:spPr>
        <p:txBody>
          <a:bodyPr>
            <a:noAutofit/>
          </a:bodyPr>
          <a:lstStyle/>
          <a:p>
            <a:pPr algn="l"/>
            <a:r>
              <a:rPr lang="en-US" sz="6000" b="1" i="0" dirty="0">
                <a:solidFill>
                  <a:srgbClr val="24292F"/>
                </a:solidFill>
                <a:effectLst/>
                <a:latin typeface="-apple-system"/>
              </a:rPr>
              <a:t>Project-4 - Bitcoin vs Tweets; Effect on Market Capitalization</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801456A1-4AB0-AFDF-05B2-A87E462D3697}"/>
              </a:ext>
            </a:extLst>
          </p:cNvPr>
          <p:cNvSpPr txBox="1"/>
          <p:nvPr/>
        </p:nvSpPr>
        <p:spPr>
          <a:xfrm>
            <a:off x="5427754" y="4839419"/>
            <a:ext cx="4572000" cy="369332"/>
          </a:xfrm>
          <a:prstGeom prst="rect">
            <a:avLst/>
          </a:prstGeom>
          <a:noFill/>
        </p:spPr>
        <p:txBody>
          <a:bodyPr wrap="square" rtlCol="0">
            <a:spAutoFit/>
          </a:bodyPr>
          <a:lstStyle/>
          <a:p>
            <a:r>
              <a:rPr lang="en-US" dirty="0"/>
              <a:t>Tony Garcia, Ismael Rodriguez, and Alex Li</a:t>
            </a:r>
          </a:p>
        </p:txBody>
      </p: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2800" i="1" dirty="0">
                <a:solidFill>
                  <a:srgbClr val="FFFFFF"/>
                </a:solidFill>
              </a:rPr>
              <a:t>Market capitalization (or market cap) is the total dollar value of all the shares of a company’s stock — or, in the case of Bitcoin or another cryptocurrency, of all the coins that have been mined. In crypto, market cap is calculated by multiplying the total number of coins that have been mined by the price of a single coin at any given time.</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a:t>
            </a:r>
          </a:p>
        </p:txBody>
      </p:sp>
      <p:sp>
        <p:nvSpPr>
          <p:cNvPr id="4" name="TextBox 3">
            <a:extLst>
              <a:ext uri="{FF2B5EF4-FFF2-40B4-BE49-F238E27FC236}">
                <a16:creationId xmlns:a16="http://schemas.microsoft.com/office/drawing/2014/main" id="{AD64C105-1D14-6BDC-B426-5CDCEADBD707}"/>
              </a:ext>
            </a:extLst>
          </p:cNvPr>
          <p:cNvSpPr txBox="1"/>
          <p:nvPr/>
        </p:nvSpPr>
        <p:spPr>
          <a:xfrm>
            <a:off x="1328468" y="5311505"/>
            <a:ext cx="6443932" cy="369332"/>
          </a:xfrm>
          <a:prstGeom prst="rect">
            <a:avLst/>
          </a:prstGeom>
          <a:noFill/>
        </p:spPr>
        <p:txBody>
          <a:bodyPr wrap="square" rtlCol="0">
            <a:spAutoFit/>
          </a:bodyPr>
          <a:lstStyle/>
          <a:p>
            <a:r>
              <a:rPr lang="en-US" dirty="0">
                <a:solidFill>
                  <a:schemeClr val="bg1"/>
                </a:solidFill>
              </a:rPr>
              <a:t>Coinbase.com</a:t>
            </a: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C4E16953-0AF8-19BC-BF7C-5ACDA747D8D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1834" b="21834"/>
          <a:stretch>
            <a:fillRect/>
          </a:stretch>
        </p:blipFill>
        <p:spPr/>
      </p:pic>
      <p:sp>
        <p:nvSpPr>
          <p:cNvPr id="3" name="Title 2">
            <a:extLst>
              <a:ext uri="{FF2B5EF4-FFF2-40B4-BE49-F238E27FC236}">
                <a16:creationId xmlns:a16="http://schemas.microsoft.com/office/drawing/2014/main" id="{0858B8EB-6304-A3CD-E791-20A63A26228F}"/>
              </a:ext>
            </a:extLst>
          </p:cNvPr>
          <p:cNvSpPr>
            <a:spLocks noGrp="1"/>
          </p:cNvSpPr>
          <p:nvPr>
            <p:ph type="title"/>
          </p:nvPr>
        </p:nvSpPr>
        <p:spPr>
          <a:xfrm>
            <a:off x="1097279" y="4833967"/>
            <a:ext cx="8935242" cy="388189"/>
          </a:xfrm>
        </p:spPr>
        <p:txBody>
          <a:bodyPr/>
          <a:lstStyle/>
          <a:p>
            <a:r>
              <a:rPr lang="en-US" sz="2000" dirty="0"/>
              <a:t>Project goals:</a:t>
            </a:r>
          </a:p>
        </p:txBody>
      </p:sp>
      <p:sp>
        <p:nvSpPr>
          <p:cNvPr id="4" name="Text Placeholder 3">
            <a:extLst>
              <a:ext uri="{FF2B5EF4-FFF2-40B4-BE49-F238E27FC236}">
                <a16:creationId xmlns:a16="http://schemas.microsoft.com/office/drawing/2014/main" id="{B0838CD1-802B-10F7-856D-B033D27E75A2}"/>
              </a:ext>
            </a:extLst>
          </p:cNvPr>
          <p:cNvSpPr>
            <a:spLocks noGrp="1"/>
          </p:cNvSpPr>
          <p:nvPr>
            <p:ph type="body" sz="half" idx="2"/>
          </p:nvPr>
        </p:nvSpPr>
        <p:spPr>
          <a:xfrm>
            <a:off x="1097278" y="5313872"/>
            <a:ext cx="10125687" cy="1104181"/>
          </a:xfrm>
        </p:spPr>
        <p:txBody>
          <a:bodyPr>
            <a:noAutofit/>
          </a:bodyPr>
          <a:lstStyle/>
          <a:p>
            <a:r>
              <a:rPr lang="en-US" sz="1400" b="0" i="0" dirty="0">
                <a:solidFill>
                  <a:schemeClr val="bg1"/>
                </a:solidFill>
                <a:effectLst/>
                <a:latin typeface="-apple-system"/>
              </a:rPr>
              <a:t>The goal of this project was to show if there was any correlation between activity on Twitter (total tweets/likes, and retweets having either hashtag of </a:t>
            </a:r>
            <a:r>
              <a:rPr lang="en-US" sz="1400" b="1" i="0" dirty="0">
                <a:solidFill>
                  <a:schemeClr val="bg1"/>
                </a:solidFill>
                <a:effectLst/>
                <a:latin typeface="-apple-system"/>
              </a:rPr>
              <a:t>#BTC</a:t>
            </a:r>
            <a:r>
              <a:rPr lang="en-US" sz="1400" b="0" i="0" dirty="0">
                <a:solidFill>
                  <a:schemeClr val="bg1"/>
                </a:solidFill>
                <a:effectLst/>
                <a:latin typeface="-apple-system"/>
              </a:rPr>
              <a:t> or </a:t>
            </a:r>
            <a:r>
              <a:rPr lang="en-US" sz="1400" b="1" i="0" dirty="0">
                <a:solidFill>
                  <a:schemeClr val="bg1"/>
                </a:solidFill>
                <a:effectLst/>
                <a:latin typeface="-apple-system"/>
              </a:rPr>
              <a:t>#Bitcoin</a:t>
            </a:r>
            <a:r>
              <a:rPr lang="en-US" sz="1400" b="0" i="0" dirty="0">
                <a:solidFill>
                  <a:schemeClr val="bg1"/>
                </a:solidFill>
                <a:effectLst/>
                <a:latin typeface="-apple-system"/>
              </a:rPr>
              <a:t>), and Bitcoin's market capitalization (market cap). For the machine learning (ML) portion of our project, we've used Linear Regression and the following three machine learning models to attempt to predict a future increase or decrease in Bitcoin's market cap. Market cap dataset contained prices beginning April 2013, and ending sometime in July of 2021</a:t>
            </a:r>
            <a:endParaRPr lang="en-US" sz="1400" dirty="0">
              <a:solidFill>
                <a:schemeClr val="bg1"/>
              </a:solidFill>
            </a:endParaRPr>
          </a:p>
        </p:txBody>
      </p:sp>
    </p:spTree>
    <p:extLst>
      <p:ext uri="{BB962C8B-B14F-4D97-AF65-F5344CB8AC3E}">
        <p14:creationId xmlns:p14="http://schemas.microsoft.com/office/powerpoint/2010/main" val="61540761"/>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{39068BEB-3DB8-4BBF-B70F-40E8C4D3FAB8}tf56160789_win32</Template>
  <TotalTime>117</TotalTime>
  <Words>193</Words>
  <Application>Microsoft Office PowerPoint</Application>
  <PresentationFormat>Widescreen</PresentationFormat>
  <Paragraphs>7</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-apple-system</vt:lpstr>
      <vt:lpstr>Bookman Old Style</vt:lpstr>
      <vt:lpstr>Calibri</vt:lpstr>
      <vt:lpstr>Franklin Gothic Book</vt:lpstr>
      <vt:lpstr>1_RetrospectVTI</vt:lpstr>
      <vt:lpstr>Project-4 - Bitcoin vs Tweets; Effect on Market Capitalization</vt:lpstr>
      <vt:lpstr>Market capitalization (or market cap) is the total dollar value of all the shares of a company’s stock — or, in the case of Bitcoin or another cryptocurrency, of all the coins that have been mined. In crypto, market cap is calculated by multiplying the total number of coins that have been mined by the price of a single coin at any given time.</vt:lpstr>
      <vt:lpstr>Project goals: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Project-4 - Bitcoin vs Tweets; Effect on Market Capitalization</dc:title>
  <dc:creator>Ismael Rodriguez</dc:creator>
  <cp:lastModifiedBy>Ismael Rodriguez</cp:lastModifiedBy>
  <cp:revision>3</cp:revision>
  <dcterms:created xsi:type="dcterms:W3CDTF">2022-06-21T21:04:36Z</dcterms:created>
  <dcterms:modified xsi:type="dcterms:W3CDTF">2022-06-21T23:09:43Z</dcterms:modified>
</cp:coreProperties>
</file>

<file path=docProps/thumbnail.jpeg>
</file>